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28041600" cy="28041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E5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5977" autoAdjust="0"/>
    <p:restoredTop sz="94660"/>
  </p:normalViewPr>
  <p:slideViewPr>
    <p:cSldViewPr snapToGrid="0">
      <p:cViewPr>
        <p:scale>
          <a:sx n="25" d="100"/>
          <a:sy n="25" d="100"/>
        </p:scale>
        <p:origin x="564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media/image3.sv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03120" y="4589218"/>
            <a:ext cx="23835360" cy="9762631"/>
          </a:xfrm>
        </p:spPr>
        <p:txBody>
          <a:bodyPr anchor="b"/>
          <a:lstStyle>
            <a:lvl1pPr algn="ctr">
              <a:defRPr sz="18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505200" y="14728333"/>
            <a:ext cx="21031200" cy="6770227"/>
          </a:xfrm>
        </p:spPr>
        <p:txBody>
          <a:bodyPr/>
          <a:lstStyle>
            <a:lvl1pPr marL="0" indent="0" algn="ctr">
              <a:buNone/>
              <a:defRPr sz="7360"/>
            </a:lvl1pPr>
            <a:lvl2pPr marL="1402095" indent="0" algn="ctr">
              <a:buNone/>
              <a:defRPr sz="6133"/>
            </a:lvl2pPr>
            <a:lvl3pPr marL="2804190" indent="0" algn="ctr">
              <a:buNone/>
              <a:defRPr sz="5520"/>
            </a:lvl3pPr>
            <a:lvl4pPr marL="4206286" indent="0" algn="ctr">
              <a:buNone/>
              <a:defRPr sz="4907"/>
            </a:lvl4pPr>
            <a:lvl5pPr marL="5608381" indent="0" algn="ctr">
              <a:buNone/>
              <a:defRPr sz="4907"/>
            </a:lvl5pPr>
            <a:lvl6pPr marL="7010476" indent="0" algn="ctr">
              <a:buNone/>
              <a:defRPr sz="4907"/>
            </a:lvl6pPr>
            <a:lvl7pPr marL="8412571" indent="0" algn="ctr">
              <a:buNone/>
              <a:defRPr sz="4907"/>
            </a:lvl7pPr>
            <a:lvl8pPr marL="9814667" indent="0" algn="ctr">
              <a:buNone/>
              <a:defRPr sz="4907"/>
            </a:lvl8pPr>
            <a:lvl9pPr marL="11216762" indent="0" algn="ctr">
              <a:buNone/>
              <a:defRPr sz="4907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8419-8E05-4C01-8E95-4F59DB8F53F9}" type="datetimeFigureOut">
              <a:rPr lang="pt-BR" smtClean="0"/>
              <a:t>31/07/2018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D87E2-97D1-4BB0-A081-212C883D49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3907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8419-8E05-4C01-8E95-4F59DB8F53F9}" type="datetimeFigureOut">
              <a:rPr lang="pt-BR" smtClean="0"/>
              <a:t>31/07/2018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D87E2-97D1-4BB0-A081-212C883D49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63540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067272" y="1492955"/>
            <a:ext cx="6046470" cy="23763960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927862" y="1492955"/>
            <a:ext cx="17788890" cy="23763960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8419-8E05-4C01-8E95-4F59DB8F53F9}" type="datetimeFigureOut">
              <a:rPr lang="pt-BR" smtClean="0"/>
              <a:t>31/07/2018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D87E2-97D1-4BB0-A081-212C883D49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40116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8419-8E05-4C01-8E95-4F59DB8F53F9}" type="datetimeFigureOut">
              <a:rPr lang="pt-BR" smtClean="0"/>
              <a:t>31/07/2018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D87E2-97D1-4BB0-A081-212C883D49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29330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13257" y="6990935"/>
            <a:ext cx="24185880" cy="11664525"/>
          </a:xfrm>
        </p:spPr>
        <p:txBody>
          <a:bodyPr anchor="b"/>
          <a:lstStyle>
            <a:lvl1pPr>
              <a:defRPr sz="18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13257" y="18765810"/>
            <a:ext cx="24185880" cy="6134098"/>
          </a:xfrm>
        </p:spPr>
        <p:txBody>
          <a:bodyPr/>
          <a:lstStyle>
            <a:lvl1pPr marL="0" indent="0">
              <a:buNone/>
              <a:defRPr sz="7360">
                <a:solidFill>
                  <a:schemeClr val="tx1"/>
                </a:solidFill>
              </a:defRPr>
            </a:lvl1pPr>
            <a:lvl2pPr marL="1402095" indent="0">
              <a:buNone/>
              <a:defRPr sz="6133">
                <a:solidFill>
                  <a:schemeClr val="tx1">
                    <a:tint val="75000"/>
                  </a:schemeClr>
                </a:solidFill>
              </a:defRPr>
            </a:lvl2pPr>
            <a:lvl3pPr marL="2804190" indent="0">
              <a:buNone/>
              <a:defRPr sz="5520">
                <a:solidFill>
                  <a:schemeClr val="tx1">
                    <a:tint val="75000"/>
                  </a:schemeClr>
                </a:solidFill>
              </a:defRPr>
            </a:lvl3pPr>
            <a:lvl4pPr marL="4206286" indent="0">
              <a:buNone/>
              <a:defRPr sz="4907">
                <a:solidFill>
                  <a:schemeClr val="tx1">
                    <a:tint val="75000"/>
                  </a:schemeClr>
                </a:solidFill>
              </a:defRPr>
            </a:lvl4pPr>
            <a:lvl5pPr marL="5608381" indent="0">
              <a:buNone/>
              <a:defRPr sz="4907">
                <a:solidFill>
                  <a:schemeClr val="tx1">
                    <a:tint val="75000"/>
                  </a:schemeClr>
                </a:solidFill>
              </a:defRPr>
            </a:lvl5pPr>
            <a:lvl6pPr marL="7010476" indent="0">
              <a:buNone/>
              <a:defRPr sz="4907">
                <a:solidFill>
                  <a:schemeClr val="tx1">
                    <a:tint val="75000"/>
                  </a:schemeClr>
                </a:solidFill>
              </a:defRPr>
            </a:lvl6pPr>
            <a:lvl7pPr marL="8412571" indent="0">
              <a:buNone/>
              <a:defRPr sz="4907">
                <a:solidFill>
                  <a:schemeClr val="tx1">
                    <a:tint val="75000"/>
                  </a:schemeClr>
                </a:solidFill>
              </a:defRPr>
            </a:lvl7pPr>
            <a:lvl8pPr marL="9814667" indent="0">
              <a:buNone/>
              <a:defRPr sz="4907">
                <a:solidFill>
                  <a:schemeClr val="tx1">
                    <a:tint val="75000"/>
                  </a:schemeClr>
                </a:solidFill>
              </a:defRPr>
            </a:lvl8pPr>
            <a:lvl9pPr marL="11216762" indent="0">
              <a:buNone/>
              <a:defRPr sz="490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8419-8E05-4C01-8E95-4F59DB8F53F9}" type="datetimeFigureOut">
              <a:rPr lang="pt-BR" smtClean="0"/>
              <a:t>31/07/2018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D87E2-97D1-4BB0-A081-212C883D49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415495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7860" y="7464778"/>
            <a:ext cx="11917680" cy="177921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196060" y="7464778"/>
            <a:ext cx="11917680" cy="177921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8419-8E05-4C01-8E95-4F59DB8F53F9}" type="datetimeFigureOut">
              <a:rPr lang="pt-BR" smtClean="0"/>
              <a:t>31/07/2018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D87E2-97D1-4BB0-A081-212C883D49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10887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1512" y="1492962"/>
            <a:ext cx="24185880" cy="542008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31516" y="6874089"/>
            <a:ext cx="11862909" cy="3368885"/>
          </a:xfrm>
        </p:spPr>
        <p:txBody>
          <a:bodyPr anchor="b"/>
          <a:lstStyle>
            <a:lvl1pPr marL="0" indent="0">
              <a:buNone/>
              <a:defRPr sz="7360" b="1"/>
            </a:lvl1pPr>
            <a:lvl2pPr marL="1402095" indent="0">
              <a:buNone/>
              <a:defRPr sz="6133" b="1"/>
            </a:lvl2pPr>
            <a:lvl3pPr marL="2804190" indent="0">
              <a:buNone/>
              <a:defRPr sz="5520" b="1"/>
            </a:lvl3pPr>
            <a:lvl4pPr marL="4206286" indent="0">
              <a:buNone/>
              <a:defRPr sz="4907" b="1"/>
            </a:lvl4pPr>
            <a:lvl5pPr marL="5608381" indent="0">
              <a:buNone/>
              <a:defRPr sz="4907" b="1"/>
            </a:lvl5pPr>
            <a:lvl6pPr marL="7010476" indent="0">
              <a:buNone/>
              <a:defRPr sz="4907" b="1"/>
            </a:lvl6pPr>
            <a:lvl7pPr marL="8412571" indent="0">
              <a:buNone/>
              <a:defRPr sz="4907" b="1"/>
            </a:lvl7pPr>
            <a:lvl8pPr marL="9814667" indent="0">
              <a:buNone/>
              <a:defRPr sz="4907" b="1"/>
            </a:lvl8pPr>
            <a:lvl9pPr marL="11216762" indent="0">
              <a:buNone/>
              <a:defRPr sz="4907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31516" y="10242973"/>
            <a:ext cx="11862909" cy="15065871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4196062" y="6874089"/>
            <a:ext cx="11921332" cy="3368885"/>
          </a:xfrm>
        </p:spPr>
        <p:txBody>
          <a:bodyPr anchor="b"/>
          <a:lstStyle>
            <a:lvl1pPr marL="0" indent="0">
              <a:buNone/>
              <a:defRPr sz="7360" b="1"/>
            </a:lvl1pPr>
            <a:lvl2pPr marL="1402095" indent="0">
              <a:buNone/>
              <a:defRPr sz="6133" b="1"/>
            </a:lvl2pPr>
            <a:lvl3pPr marL="2804190" indent="0">
              <a:buNone/>
              <a:defRPr sz="5520" b="1"/>
            </a:lvl3pPr>
            <a:lvl4pPr marL="4206286" indent="0">
              <a:buNone/>
              <a:defRPr sz="4907" b="1"/>
            </a:lvl4pPr>
            <a:lvl5pPr marL="5608381" indent="0">
              <a:buNone/>
              <a:defRPr sz="4907" b="1"/>
            </a:lvl5pPr>
            <a:lvl6pPr marL="7010476" indent="0">
              <a:buNone/>
              <a:defRPr sz="4907" b="1"/>
            </a:lvl6pPr>
            <a:lvl7pPr marL="8412571" indent="0">
              <a:buNone/>
              <a:defRPr sz="4907" b="1"/>
            </a:lvl7pPr>
            <a:lvl8pPr marL="9814667" indent="0">
              <a:buNone/>
              <a:defRPr sz="4907" b="1"/>
            </a:lvl8pPr>
            <a:lvl9pPr marL="11216762" indent="0">
              <a:buNone/>
              <a:defRPr sz="4907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4196062" y="10242973"/>
            <a:ext cx="11921332" cy="15065871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8419-8E05-4C01-8E95-4F59DB8F53F9}" type="datetimeFigureOut">
              <a:rPr lang="pt-BR" smtClean="0"/>
              <a:t>31/07/2018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D87E2-97D1-4BB0-A081-212C883D49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7850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8419-8E05-4C01-8E95-4F59DB8F53F9}" type="datetimeFigureOut">
              <a:rPr lang="pt-BR" smtClean="0"/>
              <a:t>31/07/2018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D87E2-97D1-4BB0-A081-212C883D49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34033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8419-8E05-4C01-8E95-4F59DB8F53F9}" type="datetimeFigureOut">
              <a:rPr lang="pt-BR" smtClean="0"/>
              <a:t>31/07/2018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D87E2-97D1-4BB0-A081-212C883D49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244795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1512" y="1869440"/>
            <a:ext cx="9044146" cy="6543040"/>
          </a:xfrm>
        </p:spPr>
        <p:txBody>
          <a:bodyPr anchor="b"/>
          <a:lstStyle>
            <a:lvl1pPr>
              <a:defRPr sz="9813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921332" y="4037477"/>
            <a:ext cx="14196060" cy="19927711"/>
          </a:xfrm>
        </p:spPr>
        <p:txBody>
          <a:bodyPr/>
          <a:lstStyle>
            <a:lvl1pPr>
              <a:defRPr sz="9813"/>
            </a:lvl1pPr>
            <a:lvl2pPr>
              <a:defRPr sz="8587"/>
            </a:lvl2pPr>
            <a:lvl3pPr>
              <a:defRPr sz="7360"/>
            </a:lvl3pPr>
            <a:lvl4pPr>
              <a:defRPr sz="6133"/>
            </a:lvl4pPr>
            <a:lvl5pPr>
              <a:defRPr sz="6133"/>
            </a:lvl5pPr>
            <a:lvl6pPr>
              <a:defRPr sz="6133"/>
            </a:lvl6pPr>
            <a:lvl7pPr>
              <a:defRPr sz="6133"/>
            </a:lvl7pPr>
            <a:lvl8pPr>
              <a:defRPr sz="6133"/>
            </a:lvl8pPr>
            <a:lvl9pPr>
              <a:defRPr sz="6133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31512" y="8412480"/>
            <a:ext cx="9044146" cy="15585160"/>
          </a:xfrm>
        </p:spPr>
        <p:txBody>
          <a:bodyPr/>
          <a:lstStyle>
            <a:lvl1pPr marL="0" indent="0">
              <a:buNone/>
              <a:defRPr sz="4907"/>
            </a:lvl1pPr>
            <a:lvl2pPr marL="1402095" indent="0">
              <a:buNone/>
              <a:defRPr sz="4293"/>
            </a:lvl2pPr>
            <a:lvl3pPr marL="2804190" indent="0">
              <a:buNone/>
              <a:defRPr sz="3680"/>
            </a:lvl3pPr>
            <a:lvl4pPr marL="4206286" indent="0">
              <a:buNone/>
              <a:defRPr sz="3067"/>
            </a:lvl4pPr>
            <a:lvl5pPr marL="5608381" indent="0">
              <a:buNone/>
              <a:defRPr sz="3067"/>
            </a:lvl5pPr>
            <a:lvl6pPr marL="7010476" indent="0">
              <a:buNone/>
              <a:defRPr sz="3067"/>
            </a:lvl6pPr>
            <a:lvl7pPr marL="8412571" indent="0">
              <a:buNone/>
              <a:defRPr sz="3067"/>
            </a:lvl7pPr>
            <a:lvl8pPr marL="9814667" indent="0">
              <a:buNone/>
              <a:defRPr sz="3067"/>
            </a:lvl8pPr>
            <a:lvl9pPr marL="11216762" indent="0">
              <a:buNone/>
              <a:defRPr sz="3067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8419-8E05-4C01-8E95-4F59DB8F53F9}" type="datetimeFigureOut">
              <a:rPr lang="pt-BR" smtClean="0"/>
              <a:t>31/07/2018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D87E2-97D1-4BB0-A081-212C883D49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95460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31512" y="1869440"/>
            <a:ext cx="9044146" cy="6543040"/>
          </a:xfrm>
        </p:spPr>
        <p:txBody>
          <a:bodyPr anchor="b"/>
          <a:lstStyle>
            <a:lvl1pPr>
              <a:defRPr sz="9813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921332" y="4037477"/>
            <a:ext cx="14196060" cy="19927711"/>
          </a:xfrm>
        </p:spPr>
        <p:txBody>
          <a:bodyPr anchor="t"/>
          <a:lstStyle>
            <a:lvl1pPr marL="0" indent="0">
              <a:buNone/>
              <a:defRPr sz="9813"/>
            </a:lvl1pPr>
            <a:lvl2pPr marL="1402095" indent="0">
              <a:buNone/>
              <a:defRPr sz="8587"/>
            </a:lvl2pPr>
            <a:lvl3pPr marL="2804190" indent="0">
              <a:buNone/>
              <a:defRPr sz="7360"/>
            </a:lvl3pPr>
            <a:lvl4pPr marL="4206286" indent="0">
              <a:buNone/>
              <a:defRPr sz="6133"/>
            </a:lvl4pPr>
            <a:lvl5pPr marL="5608381" indent="0">
              <a:buNone/>
              <a:defRPr sz="6133"/>
            </a:lvl5pPr>
            <a:lvl6pPr marL="7010476" indent="0">
              <a:buNone/>
              <a:defRPr sz="6133"/>
            </a:lvl6pPr>
            <a:lvl7pPr marL="8412571" indent="0">
              <a:buNone/>
              <a:defRPr sz="6133"/>
            </a:lvl7pPr>
            <a:lvl8pPr marL="9814667" indent="0">
              <a:buNone/>
              <a:defRPr sz="6133"/>
            </a:lvl8pPr>
            <a:lvl9pPr marL="11216762" indent="0">
              <a:buNone/>
              <a:defRPr sz="6133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31512" y="8412480"/>
            <a:ext cx="9044146" cy="15585160"/>
          </a:xfrm>
        </p:spPr>
        <p:txBody>
          <a:bodyPr/>
          <a:lstStyle>
            <a:lvl1pPr marL="0" indent="0">
              <a:buNone/>
              <a:defRPr sz="4907"/>
            </a:lvl1pPr>
            <a:lvl2pPr marL="1402095" indent="0">
              <a:buNone/>
              <a:defRPr sz="4293"/>
            </a:lvl2pPr>
            <a:lvl3pPr marL="2804190" indent="0">
              <a:buNone/>
              <a:defRPr sz="3680"/>
            </a:lvl3pPr>
            <a:lvl4pPr marL="4206286" indent="0">
              <a:buNone/>
              <a:defRPr sz="3067"/>
            </a:lvl4pPr>
            <a:lvl5pPr marL="5608381" indent="0">
              <a:buNone/>
              <a:defRPr sz="3067"/>
            </a:lvl5pPr>
            <a:lvl6pPr marL="7010476" indent="0">
              <a:buNone/>
              <a:defRPr sz="3067"/>
            </a:lvl6pPr>
            <a:lvl7pPr marL="8412571" indent="0">
              <a:buNone/>
              <a:defRPr sz="3067"/>
            </a:lvl7pPr>
            <a:lvl8pPr marL="9814667" indent="0">
              <a:buNone/>
              <a:defRPr sz="3067"/>
            </a:lvl8pPr>
            <a:lvl9pPr marL="11216762" indent="0">
              <a:buNone/>
              <a:defRPr sz="3067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E8419-8E05-4C01-8E95-4F59DB8F53F9}" type="datetimeFigureOut">
              <a:rPr lang="pt-BR" smtClean="0"/>
              <a:t>31/07/2018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3D87E2-97D1-4BB0-A081-212C883D49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1562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7860" y="1492962"/>
            <a:ext cx="24185880" cy="54200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7860" y="7464778"/>
            <a:ext cx="24185880" cy="177921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927860" y="25990415"/>
            <a:ext cx="6309360" cy="14929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E8419-8E05-4C01-8E95-4F59DB8F53F9}" type="datetimeFigureOut">
              <a:rPr lang="pt-BR" smtClean="0"/>
              <a:t>31/07/2018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288780" y="25990415"/>
            <a:ext cx="9464040" cy="14929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9804380" y="25990415"/>
            <a:ext cx="6309360" cy="149295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68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3D87E2-97D1-4BB0-A081-212C883D499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747515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804190" rtl="0" eaLnBrk="1" latinLnBrk="0" hangingPunct="1">
        <a:lnSpc>
          <a:spcPct val="90000"/>
        </a:lnSpc>
        <a:spcBef>
          <a:spcPct val="0"/>
        </a:spcBef>
        <a:buNone/>
        <a:defRPr sz="1349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01048" indent="-701048" algn="l" defTabSz="2804190" rtl="0" eaLnBrk="1" latinLnBrk="0" hangingPunct="1">
        <a:lnSpc>
          <a:spcPct val="90000"/>
        </a:lnSpc>
        <a:spcBef>
          <a:spcPts val="3067"/>
        </a:spcBef>
        <a:buFont typeface="Arial" panose="020B0604020202020204" pitchFamily="34" charset="0"/>
        <a:buChar char="•"/>
        <a:defRPr sz="8587" kern="1200">
          <a:solidFill>
            <a:schemeClr val="tx1"/>
          </a:solidFill>
          <a:latin typeface="+mn-lt"/>
          <a:ea typeface="+mn-ea"/>
          <a:cs typeface="+mn-cs"/>
        </a:defRPr>
      </a:lvl1pPr>
      <a:lvl2pPr marL="2103143" indent="-701048" algn="l" defTabSz="2804190" rtl="0" eaLnBrk="1" latinLnBrk="0" hangingPunct="1">
        <a:lnSpc>
          <a:spcPct val="90000"/>
        </a:lnSpc>
        <a:spcBef>
          <a:spcPts val="1533"/>
        </a:spcBef>
        <a:buFont typeface="Arial" panose="020B0604020202020204" pitchFamily="34" charset="0"/>
        <a:buChar char="•"/>
        <a:defRPr sz="7360" kern="1200">
          <a:solidFill>
            <a:schemeClr val="tx1"/>
          </a:solidFill>
          <a:latin typeface="+mn-lt"/>
          <a:ea typeface="+mn-ea"/>
          <a:cs typeface="+mn-cs"/>
        </a:defRPr>
      </a:lvl2pPr>
      <a:lvl3pPr marL="3505238" indent="-701048" algn="l" defTabSz="2804190" rtl="0" eaLnBrk="1" latinLnBrk="0" hangingPunct="1">
        <a:lnSpc>
          <a:spcPct val="90000"/>
        </a:lnSpc>
        <a:spcBef>
          <a:spcPts val="1533"/>
        </a:spcBef>
        <a:buFont typeface="Arial" panose="020B0604020202020204" pitchFamily="34" charset="0"/>
        <a:buChar char="•"/>
        <a:defRPr sz="6133" kern="1200">
          <a:solidFill>
            <a:schemeClr val="tx1"/>
          </a:solidFill>
          <a:latin typeface="+mn-lt"/>
          <a:ea typeface="+mn-ea"/>
          <a:cs typeface="+mn-cs"/>
        </a:defRPr>
      </a:lvl3pPr>
      <a:lvl4pPr marL="4907333" indent="-701048" algn="l" defTabSz="2804190" rtl="0" eaLnBrk="1" latinLnBrk="0" hangingPunct="1">
        <a:lnSpc>
          <a:spcPct val="90000"/>
        </a:lnSpc>
        <a:spcBef>
          <a:spcPts val="1533"/>
        </a:spcBef>
        <a:buFont typeface="Arial" panose="020B0604020202020204" pitchFamily="34" charset="0"/>
        <a:buChar char="•"/>
        <a:defRPr sz="5520" kern="1200">
          <a:solidFill>
            <a:schemeClr val="tx1"/>
          </a:solidFill>
          <a:latin typeface="+mn-lt"/>
          <a:ea typeface="+mn-ea"/>
          <a:cs typeface="+mn-cs"/>
        </a:defRPr>
      </a:lvl4pPr>
      <a:lvl5pPr marL="6309429" indent="-701048" algn="l" defTabSz="2804190" rtl="0" eaLnBrk="1" latinLnBrk="0" hangingPunct="1">
        <a:lnSpc>
          <a:spcPct val="90000"/>
        </a:lnSpc>
        <a:spcBef>
          <a:spcPts val="1533"/>
        </a:spcBef>
        <a:buFont typeface="Arial" panose="020B0604020202020204" pitchFamily="34" charset="0"/>
        <a:buChar char="•"/>
        <a:defRPr sz="5520" kern="1200">
          <a:solidFill>
            <a:schemeClr val="tx1"/>
          </a:solidFill>
          <a:latin typeface="+mn-lt"/>
          <a:ea typeface="+mn-ea"/>
          <a:cs typeface="+mn-cs"/>
        </a:defRPr>
      </a:lvl5pPr>
      <a:lvl6pPr marL="7711524" indent="-701048" algn="l" defTabSz="2804190" rtl="0" eaLnBrk="1" latinLnBrk="0" hangingPunct="1">
        <a:lnSpc>
          <a:spcPct val="90000"/>
        </a:lnSpc>
        <a:spcBef>
          <a:spcPts val="1533"/>
        </a:spcBef>
        <a:buFont typeface="Arial" panose="020B0604020202020204" pitchFamily="34" charset="0"/>
        <a:buChar char="•"/>
        <a:defRPr sz="5520" kern="1200">
          <a:solidFill>
            <a:schemeClr val="tx1"/>
          </a:solidFill>
          <a:latin typeface="+mn-lt"/>
          <a:ea typeface="+mn-ea"/>
          <a:cs typeface="+mn-cs"/>
        </a:defRPr>
      </a:lvl6pPr>
      <a:lvl7pPr marL="9113619" indent="-701048" algn="l" defTabSz="2804190" rtl="0" eaLnBrk="1" latinLnBrk="0" hangingPunct="1">
        <a:lnSpc>
          <a:spcPct val="90000"/>
        </a:lnSpc>
        <a:spcBef>
          <a:spcPts val="1533"/>
        </a:spcBef>
        <a:buFont typeface="Arial" panose="020B0604020202020204" pitchFamily="34" charset="0"/>
        <a:buChar char="•"/>
        <a:defRPr sz="5520" kern="1200">
          <a:solidFill>
            <a:schemeClr val="tx1"/>
          </a:solidFill>
          <a:latin typeface="+mn-lt"/>
          <a:ea typeface="+mn-ea"/>
          <a:cs typeface="+mn-cs"/>
        </a:defRPr>
      </a:lvl7pPr>
      <a:lvl8pPr marL="10515714" indent="-701048" algn="l" defTabSz="2804190" rtl="0" eaLnBrk="1" latinLnBrk="0" hangingPunct="1">
        <a:lnSpc>
          <a:spcPct val="90000"/>
        </a:lnSpc>
        <a:spcBef>
          <a:spcPts val="1533"/>
        </a:spcBef>
        <a:buFont typeface="Arial" panose="020B0604020202020204" pitchFamily="34" charset="0"/>
        <a:buChar char="•"/>
        <a:defRPr sz="5520" kern="1200">
          <a:solidFill>
            <a:schemeClr val="tx1"/>
          </a:solidFill>
          <a:latin typeface="+mn-lt"/>
          <a:ea typeface="+mn-ea"/>
          <a:cs typeface="+mn-cs"/>
        </a:defRPr>
      </a:lvl8pPr>
      <a:lvl9pPr marL="11917810" indent="-701048" algn="l" defTabSz="2804190" rtl="0" eaLnBrk="1" latinLnBrk="0" hangingPunct="1">
        <a:lnSpc>
          <a:spcPct val="90000"/>
        </a:lnSpc>
        <a:spcBef>
          <a:spcPts val="1533"/>
        </a:spcBef>
        <a:buFont typeface="Arial" panose="020B0604020202020204" pitchFamily="34" charset="0"/>
        <a:buChar char="•"/>
        <a:defRPr sz="552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804190" rtl="0" eaLnBrk="1" latinLnBrk="0" hangingPunct="1">
        <a:defRPr sz="5520" kern="1200">
          <a:solidFill>
            <a:schemeClr val="tx1"/>
          </a:solidFill>
          <a:latin typeface="+mn-lt"/>
          <a:ea typeface="+mn-ea"/>
          <a:cs typeface="+mn-cs"/>
        </a:defRPr>
      </a:lvl1pPr>
      <a:lvl2pPr marL="1402095" algn="l" defTabSz="2804190" rtl="0" eaLnBrk="1" latinLnBrk="0" hangingPunct="1">
        <a:defRPr sz="5520" kern="1200">
          <a:solidFill>
            <a:schemeClr val="tx1"/>
          </a:solidFill>
          <a:latin typeface="+mn-lt"/>
          <a:ea typeface="+mn-ea"/>
          <a:cs typeface="+mn-cs"/>
        </a:defRPr>
      </a:lvl2pPr>
      <a:lvl3pPr marL="2804190" algn="l" defTabSz="2804190" rtl="0" eaLnBrk="1" latinLnBrk="0" hangingPunct="1">
        <a:defRPr sz="5520" kern="1200">
          <a:solidFill>
            <a:schemeClr val="tx1"/>
          </a:solidFill>
          <a:latin typeface="+mn-lt"/>
          <a:ea typeface="+mn-ea"/>
          <a:cs typeface="+mn-cs"/>
        </a:defRPr>
      </a:lvl3pPr>
      <a:lvl4pPr marL="4206286" algn="l" defTabSz="2804190" rtl="0" eaLnBrk="1" latinLnBrk="0" hangingPunct="1">
        <a:defRPr sz="5520" kern="1200">
          <a:solidFill>
            <a:schemeClr val="tx1"/>
          </a:solidFill>
          <a:latin typeface="+mn-lt"/>
          <a:ea typeface="+mn-ea"/>
          <a:cs typeface="+mn-cs"/>
        </a:defRPr>
      </a:lvl4pPr>
      <a:lvl5pPr marL="5608381" algn="l" defTabSz="2804190" rtl="0" eaLnBrk="1" latinLnBrk="0" hangingPunct="1">
        <a:defRPr sz="5520" kern="1200">
          <a:solidFill>
            <a:schemeClr val="tx1"/>
          </a:solidFill>
          <a:latin typeface="+mn-lt"/>
          <a:ea typeface="+mn-ea"/>
          <a:cs typeface="+mn-cs"/>
        </a:defRPr>
      </a:lvl5pPr>
      <a:lvl6pPr marL="7010476" algn="l" defTabSz="2804190" rtl="0" eaLnBrk="1" latinLnBrk="0" hangingPunct="1">
        <a:defRPr sz="5520" kern="1200">
          <a:solidFill>
            <a:schemeClr val="tx1"/>
          </a:solidFill>
          <a:latin typeface="+mn-lt"/>
          <a:ea typeface="+mn-ea"/>
          <a:cs typeface="+mn-cs"/>
        </a:defRPr>
      </a:lvl6pPr>
      <a:lvl7pPr marL="8412571" algn="l" defTabSz="2804190" rtl="0" eaLnBrk="1" latinLnBrk="0" hangingPunct="1">
        <a:defRPr sz="5520" kern="1200">
          <a:solidFill>
            <a:schemeClr val="tx1"/>
          </a:solidFill>
          <a:latin typeface="+mn-lt"/>
          <a:ea typeface="+mn-ea"/>
          <a:cs typeface="+mn-cs"/>
        </a:defRPr>
      </a:lvl7pPr>
      <a:lvl8pPr marL="9814667" algn="l" defTabSz="2804190" rtl="0" eaLnBrk="1" latinLnBrk="0" hangingPunct="1">
        <a:defRPr sz="5520" kern="1200">
          <a:solidFill>
            <a:schemeClr val="tx1"/>
          </a:solidFill>
          <a:latin typeface="+mn-lt"/>
          <a:ea typeface="+mn-ea"/>
          <a:cs typeface="+mn-cs"/>
        </a:defRPr>
      </a:lvl8pPr>
      <a:lvl9pPr marL="11216762" algn="l" defTabSz="2804190" rtl="0" eaLnBrk="1" latinLnBrk="0" hangingPunct="1">
        <a:defRPr sz="55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DB66C486-7B37-40AE-A3E7-CBE6DDA1863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010400" y="0"/>
            <a:ext cx="42062400" cy="28041600"/>
          </a:xfrm>
          <a:prstGeom prst="rect">
            <a:avLst/>
          </a:prstGeom>
        </p:spPr>
      </p:pic>
      <p:pic>
        <p:nvPicPr>
          <p:cNvPr id="191" name="Gráfico 190">
            <a:extLst>
              <a:ext uri="{FF2B5EF4-FFF2-40B4-BE49-F238E27FC236}">
                <a16:creationId xmlns:a16="http://schemas.microsoft.com/office/drawing/2014/main" id="{A612AE1C-9762-4B37-8482-60046C7DAD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7010400" y="0"/>
            <a:ext cx="42062400" cy="28106856"/>
          </a:xfrm>
          <a:prstGeom prst="rect">
            <a:avLst/>
          </a:prstGeom>
        </p:spPr>
      </p:pic>
      <p:pic>
        <p:nvPicPr>
          <p:cNvPr id="211" name="Imagem 210">
            <a:extLst>
              <a:ext uri="{FF2B5EF4-FFF2-40B4-BE49-F238E27FC236}">
                <a16:creationId xmlns:a16="http://schemas.microsoft.com/office/drawing/2014/main" id="{7A07F049-6974-4DEF-9F3C-A1304E0E7E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4300" y="22364700"/>
            <a:ext cx="4953000" cy="4953000"/>
          </a:xfrm>
          <a:prstGeom prst="rect">
            <a:avLst/>
          </a:prstGeom>
        </p:spPr>
      </p:pic>
      <p:sp>
        <p:nvSpPr>
          <p:cNvPr id="212" name="CaixaDeTexto 211">
            <a:extLst>
              <a:ext uri="{FF2B5EF4-FFF2-40B4-BE49-F238E27FC236}">
                <a16:creationId xmlns:a16="http://schemas.microsoft.com/office/drawing/2014/main" id="{77455185-E085-4154-938B-6989C0C1E9DE}"/>
              </a:ext>
            </a:extLst>
          </p:cNvPr>
          <p:cNvSpPr txBox="1"/>
          <p:nvPr/>
        </p:nvSpPr>
        <p:spPr>
          <a:xfrm>
            <a:off x="5829300" y="1562100"/>
            <a:ext cx="16383000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700" dirty="0">
                <a:solidFill>
                  <a:srgbClr val="E3E5D4"/>
                </a:solidFill>
                <a:latin typeface="alphabetized cassette tapes" pitchFamily="2" charset="0"/>
              </a:rPr>
              <a:t>Momento com Deus</a:t>
            </a:r>
          </a:p>
        </p:txBody>
      </p:sp>
      <p:sp>
        <p:nvSpPr>
          <p:cNvPr id="213" name="CaixaDeTexto 212">
            <a:extLst>
              <a:ext uri="{FF2B5EF4-FFF2-40B4-BE49-F238E27FC236}">
                <a16:creationId xmlns:a16="http://schemas.microsoft.com/office/drawing/2014/main" id="{CFC5CDEA-4045-4D27-A605-B087DD999C22}"/>
              </a:ext>
            </a:extLst>
          </p:cNvPr>
          <p:cNvSpPr txBox="1"/>
          <p:nvPr/>
        </p:nvSpPr>
        <p:spPr>
          <a:xfrm>
            <a:off x="5486400" y="13144500"/>
            <a:ext cx="16725900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8800" dirty="0">
                <a:solidFill>
                  <a:srgbClr val="E3E5D4"/>
                </a:solidFill>
                <a:latin typeface="Montserrat Light" panose="00000400000000000000" pitchFamily="50" charset="0"/>
              </a:rPr>
              <a:t>Qual o amigo que te leva mais perto Dele</a:t>
            </a:r>
            <a:r>
              <a:rPr lang="pt-BR" sz="8800" dirty="0">
                <a:solidFill>
                  <a:srgbClr val="E3E5D4"/>
                </a:solidFill>
                <a:latin typeface="Montserrat" panose="00000500000000000000" pitchFamily="50" charset="0"/>
              </a:rPr>
              <a:t>?</a:t>
            </a:r>
          </a:p>
        </p:txBody>
      </p:sp>
      <p:sp>
        <p:nvSpPr>
          <p:cNvPr id="214" name="Retângulo 213">
            <a:extLst>
              <a:ext uri="{FF2B5EF4-FFF2-40B4-BE49-F238E27FC236}">
                <a16:creationId xmlns:a16="http://schemas.microsoft.com/office/drawing/2014/main" id="{93D60423-1A74-47F0-897F-411DD244C21C}"/>
              </a:ext>
            </a:extLst>
          </p:cNvPr>
          <p:cNvSpPr/>
          <p:nvPr/>
        </p:nvSpPr>
        <p:spPr>
          <a:xfrm>
            <a:off x="15589250" y="15718971"/>
            <a:ext cx="2346325" cy="149679"/>
          </a:xfrm>
          <a:prstGeom prst="rect">
            <a:avLst/>
          </a:prstGeom>
          <a:solidFill>
            <a:srgbClr val="E3E5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5484718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</TotalTime>
  <Words>13</Words>
  <Application>Microsoft Office PowerPoint</Application>
  <PresentationFormat>Personalizar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8" baseType="lpstr">
      <vt:lpstr>alphabetized cassette tapes</vt:lpstr>
      <vt:lpstr>Arial</vt:lpstr>
      <vt:lpstr>Calibri</vt:lpstr>
      <vt:lpstr>Calibri Light</vt:lpstr>
      <vt:lpstr>Montserrat</vt:lpstr>
      <vt:lpstr>Montserrat Light</vt:lpstr>
      <vt:lpstr>Tema do Office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Matheus Lira de S.</dc:creator>
  <cp:lastModifiedBy>Matheus Lira de S.</cp:lastModifiedBy>
  <cp:revision>2</cp:revision>
  <dcterms:created xsi:type="dcterms:W3CDTF">2018-07-31T18:18:24Z</dcterms:created>
  <dcterms:modified xsi:type="dcterms:W3CDTF">2018-07-31T20:08:16Z</dcterms:modified>
</cp:coreProperties>
</file>

<file path=docProps/thumbnail.jpeg>
</file>